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7521" autoAdjust="0"/>
  </p:normalViewPr>
  <p:slideViewPr>
    <p:cSldViewPr snapToGrid="0">
      <p:cViewPr varScale="1">
        <p:scale>
          <a:sx n="106" d="100"/>
          <a:sy n="106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592-26FE-406E-A779-53EB4157B1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969-2F61-4E63-AEB5-B572C6045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71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592-26FE-406E-A779-53EB4157B1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969-2F61-4E63-AEB5-B572C6045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75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592-26FE-406E-A779-53EB4157B1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969-2F61-4E63-AEB5-B572C6045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17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592-26FE-406E-A779-53EB4157B1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969-2F61-4E63-AEB5-B572C6045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99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592-26FE-406E-A779-53EB4157B1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969-2F61-4E63-AEB5-B572C6045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89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592-26FE-406E-A779-53EB4157B1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969-2F61-4E63-AEB5-B572C6045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19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592-26FE-406E-A779-53EB4157B1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969-2F61-4E63-AEB5-B572C6045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99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592-26FE-406E-A779-53EB4157B1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969-2F61-4E63-AEB5-B572C6045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78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592-26FE-406E-A779-53EB4157B1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969-2F61-4E63-AEB5-B572C6045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65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592-26FE-406E-A779-53EB4157B1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969-2F61-4E63-AEB5-B572C6045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54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592-26FE-406E-A779-53EB4157B1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8969-2F61-4E63-AEB5-B572C6045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94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EE592-26FE-406E-A779-53EB4157B13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88969-2F61-4E63-AEB5-B572C6045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09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149" y="3775596"/>
            <a:ext cx="739452" cy="900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" descr="O:\Хабибуллин Р.А\ОНИТ_РАН\Graph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356" y="1229785"/>
            <a:ext cx="3236109" cy="263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O:\Хабибуллин Р.А\ОНИТ_РАН\Макоско\ВАРИАНТ_2 ПОСЛЕДНЕЙ СТРУКТУРЫ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" y="704018"/>
            <a:ext cx="5441577" cy="264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:\Хабибуллин Р.А\1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559" y="542247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7579" y="-42704"/>
            <a:ext cx="112140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Разработаны и изготовлены квантово-каскадные лазеры</a:t>
            </a:r>
          </a:p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частотами генерации 2.3 и 3.2 ТГц </a:t>
            </a:r>
            <a:endParaRPr lang="ru-RU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27071" y="3978735"/>
            <a:ext cx="483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СПб АУ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РАН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рост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гетероструктур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методом молекулярно-пучковой эпитаксии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77174" y="4739102"/>
            <a:ext cx="4557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ИСВЧПЭ РАН 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постростовая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обработка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гетероструктур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расчет усиления, электромагнитное моделирование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166" y="4683667"/>
            <a:ext cx="636335" cy="86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TextBox 80"/>
          <p:cNvSpPr txBox="1"/>
          <p:nvPr/>
        </p:nvSpPr>
        <p:spPr>
          <a:xfrm>
            <a:off x="7505203" y="5776417"/>
            <a:ext cx="478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ИФМ РАН 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измерение изготовленных ТГц ККЛ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Picture 3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237" y="6268465"/>
            <a:ext cx="912937" cy="542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7496238" y="6354935"/>
            <a:ext cx="478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ИРЭ РАН 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измерение изготовленных ТГц ККЛ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755" y="3344428"/>
            <a:ext cx="5628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2017 году разработаны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изготовлены </a:t>
            </a:r>
            <a:r>
              <a:rPr lang="ru-RU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терагерцовые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квантово-каскадные лазеры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основе резонансно-фононного дизайна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максимальной рабочей температурой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~80 К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/>
          </a:p>
        </p:txBody>
      </p:sp>
      <p:pic>
        <p:nvPicPr>
          <p:cNvPr id="1030" name="Picture 6" descr="O:\Хабибуллин Р.А\ОНИТ_РАН\Graph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542" y="1203637"/>
            <a:ext cx="3236109" cy="268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Стрелка вправо 37"/>
          <p:cNvSpPr/>
          <p:nvPr/>
        </p:nvSpPr>
        <p:spPr>
          <a:xfrm>
            <a:off x="5268846" y="2151528"/>
            <a:ext cx="524755" cy="896471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9406356" y="984767"/>
            <a:ext cx="2864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длина волны </a:t>
            </a:r>
            <a:r>
              <a:rPr lang="ru-RU" b="1" dirty="0" smtClean="0">
                <a:latin typeface="Times New Roman"/>
                <a:cs typeface="Times New Roman"/>
              </a:rPr>
              <a:t>~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130 мкм</a:t>
            </a:r>
            <a:endParaRPr lang="ru-RU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456394" y="1000869"/>
            <a:ext cx="2735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длина волны </a:t>
            </a:r>
            <a:r>
              <a:rPr lang="ru-RU" b="1" dirty="0" smtClean="0">
                <a:latin typeface="Times New Roman"/>
                <a:cs typeface="Times New Roman"/>
              </a:rPr>
              <a:t>~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94 мкм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8967" y="4666324"/>
            <a:ext cx="6362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Применение разработанных ТГц ККЛ</a:t>
            </a:r>
            <a:r>
              <a:rPr lang="en-AU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Терагерцовая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спектроскопия нового поколения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терагерцовой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визуализации в реальном времени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Локальный осциллятор для гетеродинного детектирования.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3620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101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LAB104_2</dc:creator>
  <cp:lastModifiedBy>рустам</cp:lastModifiedBy>
  <cp:revision>76</cp:revision>
  <cp:lastPrinted>2015-03-03T08:11:59Z</cp:lastPrinted>
  <dcterms:created xsi:type="dcterms:W3CDTF">2015-01-20T13:54:16Z</dcterms:created>
  <dcterms:modified xsi:type="dcterms:W3CDTF">2018-02-06T08:03:01Z</dcterms:modified>
</cp:coreProperties>
</file>